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316" r:id="rId3"/>
    <p:sldId id="320" r:id="rId4"/>
    <p:sldId id="321" r:id="rId6"/>
    <p:sldId id="324" r:id="rId7"/>
    <p:sldId id="323" r:id="rId8"/>
    <p:sldId id="330" r:id="rId9"/>
    <p:sldId id="331" r:id="rId10"/>
    <p:sldId id="318" r:id="rId11"/>
    <p:sldId id="332" r:id="rId12"/>
    <p:sldId id="333" r:id="rId13"/>
    <p:sldId id="334" r:id="rId14"/>
    <p:sldId id="336" r:id="rId15"/>
    <p:sldId id="337" r:id="rId16"/>
    <p:sldId id="342" r:id="rId17"/>
    <p:sldId id="343" r:id="rId18"/>
    <p:sldId id="335" r:id="rId19"/>
    <p:sldId id="338" r:id="rId20"/>
    <p:sldId id="339" r:id="rId21"/>
    <p:sldId id="319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91D"/>
    <a:srgbClr val="0079BF"/>
    <a:srgbClr val="0076B8"/>
    <a:srgbClr val="F3F3F3"/>
    <a:srgbClr val="378745"/>
    <a:srgbClr val="1E6F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140" autoAdjust="0"/>
  </p:normalViewPr>
  <p:slideViewPr>
    <p:cSldViewPr snapToGrid="0" showGuides="1">
      <p:cViewPr varScale="1">
        <p:scale>
          <a:sx n="63" d="100"/>
          <a:sy n="63" d="100"/>
        </p:scale>
        <p:origin x="912" y="66"/>
      </p:cViewPr>
      <p:guideLst>
        <p:guide orient="horz" pos="2160"/>
        <p:guide pos="189"/>
      </p:guideLst>
    </p:cSldViewPr>
  </p:slideViewPr>
  <p:outlineViewPr>
    <p:cViewPr>
      <p:scale>
        <a:sx n="33" d="100"/>
        <a:sy n="33" d="100"/>
      </p:scale>
      <p:origin x="0" y="-382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04C32A-1463-4C7F-895C-2D10616D604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D24666-325C-44BD-8B51-5ECFF9C64E9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24666-325C-44BD-8B51-5ECFF9C64E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24666-325C-44BD-8B51-5ECFF9C64E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24666-325C-44BD-8B51-5ECFF9C64E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24666-325C-44BD-8B51-5ECFF9C64E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24666-325C-44BD-8B51-5ECFF9C64E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2676751" y="421122"/>
            <a:ext cx="9515249" cy="749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3448050" y="555003"/>
            <a:ext cx="6642780" cy="546661"/>
          </a:xfrm>
        </p:spPr>
        <p:txBody>
          <a:bodyPr anchor="ctr" anchorCtr="0"/>
          <a:lstStyle>
            <a:lvl1pPr marL="0" indent="0">
              <a:buFontTx/>
              <a:buNone/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在此处输入你需要的标题名称</a:t>
            </a:r>
            <a:endParaRPr lang="zh-CN" altLang="en-US" dirty="0" smtClean="0"/>
          </a:p>
        </p:txBody>
      </p:sp>
      <p:sp>
        <p:nvSpPr>
          <p:cNvPr id="7" name="五边形 6"/>
          <p:cNvSpPr/>
          <p:nvPr userDrawn="1"/>
        </p:nvSpPr>
        <p:spPr>
          <a:xfrm>
            <a:off x="0" y="282575"/>
            <a:ext cx="3257550" cy="1026722"/>
          </a:xfrm>
          <a:prstGeom prst="homePlate">
            <a:avLst/>
          </a:prstGeom>
          <a:solidFill>
            <a:srgbClr val="007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149907" y="388715"/>
            <a:ext cx="2784548" cy="879235"/>
            <a:chOff x="1416158" y="1776709"/>
            <a:chExt cx="2425399" cy="765832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 cstate="email">
              <a:biLevel thresh="25000"/>
            </a:blip>
            <a:stretch>
              <a:fillRect/>
            </a:stretch>
          </p:blipFill>
          <p:spPr>
            <a:xfrm>
              <a:off x="2073496" y="1840839"/>
              <a:ext cx="1768061" cy="63757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 cstate="email">
              <a:biLevel thresh="25000"/>
            </a:blip>
            <a:stretch>
              <a:fillRect/>
            </a:stretch>
          </p:blipFill>
          <p:spPr>
            <a:xfrm>
              <a:off x="1416158" y="1776709"/>
              <a:ext cx="765832" cy="765832"/>
            </a:xfrm>
            <a:prstGeom prst="rect">
              <a:avLst/>
            </a:prstGeom>
          </p:spPr>
        </p:pic>
      </p:grp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 cstate="email"/>
          <a:srcRect l="-2830" t="-2596"/>
          <a:stretch>
            <a:fillRect/>
          </a:stretch>
        </p:blipFill>
        <p:spPr>
          <a:xfrm>
            <a:off x="5961335" y="3846315"/>
            <a:ext cx="6230665" cy="3011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1AFAC5-B90C-4B96-85E4-A88208FBFD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90318-F645-4B32-BA4B-88F2007EA21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9.xml"/><Relationship Id="rId2" Type="http://schemas.openxmlformats.org/officeDocument/2006/relationships/image" Target="../media/image13.png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4.png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5.png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4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7.png"/><Relationship Id="rId1" Type="http://schemas.openxmlformats.org/officeDocument/2006/relationships/tags" Target="../tags/tag15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1" Type="http://schemas.openxmlformats.org/officeDocument/2006/relationships/tags" Target="../tags/tag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6.xml"/><Relationship Id="rId2" Type="http://schemas.openxmlformats.org/officeDocument/2006/relationships/image" Target="../media/image11.png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82582" y="-62432"/>
            <a:ext cx="10101948" cy="6925656"/>
          </a:xfrm>
          <a:prstGeom prst="rect">
            <a:avLst/>
          </a:prstGeom>
        </p:spPr>
      </p:pic>
      <p:sp>
        <p:nvSpPr>
          <p:cNvPr id="5" name="梯形 4"/>
          <p:cNvSpPr/>
          <p:nvPr/>
        </p:nvSpPr>
        <p:spPr>
          <a:xfrm>
            <a:off x="-659603" y="-71200"/>
            <a:ext cx="9892094" cy="6943949"/>
          </a:xfrm>
          <a:custGeom>
            <a:avLst/>
            <a:gdLst>
              <a:gd name="connsiteX0" fmla="*/ 0 w 11772058"/>
              <a:gd name="connsiteY0" fmla="*/ 6943949 h 6943949"/>
              <a:gd name="connsiteX1" fmla="*/ 3145678 w 11772058"/>
              <a:gd name="connsiteY1" fmla="*/ 0 h 6943949"/>
              <a:gd name="connsiteX2" fmla="*/ 8626380 w 11772058"/>
              <a:gd name="connsiteY2" fmla="*/ 0 h 6943949"/>
              <a:gd name="connsiteX3" fmla="*/ 11772058 w 11772058"/>
              <a:gd name="connsiteY3" fmla="*/ 6943949 h 6943949"/>
              <a:gd name="connsiteX4" fmla="*/ 0 w 11772058"/>
              <a:gd name="connsiteY4" fmla="*/ 6943949 h 6943949"/>
              <a:gd name="connsiteX0-1" fmla="*/ 0 w 8781208"/>
              <a:gd name="connsiteY0-2" fmla="*/ 6924899 h 6943949"/>
              <a:gd name="connsiteX1-3" fmla="*/ 154828 w 8781208"/>
              <a:gd name="connsiteY1-4" fmla="*/ 0 h 6943949"/>
              <a:gd name="connsiteX2-5" fmla="*/ 5635530 w 8781208"/>
              <a:gd name="connsiteY2-6" fmla="*/ 0 h 6943949"/>
              <a:gd name="connsiteX3-7" fmla="*/ 8781208 w 8781208"/>
              <a:gd name="connsiteY3-8" fmla="*/ 6943949 h 6943949"/>
              <a:gd name="connsiteX4-9" fmla="*/ 0 w 8781208"/>
              <a:gd name="connsiteY4-10" fmla="*/ 6924899 h 69439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81208" h="6943949">
                <a:moveTo>
                  <a:pt x="0" y="6924899"/>
                </a:moveTo>
                <a:lnTo>
                  <a:pt x="154828" y="0"/>
                </a:lnTo>
                <a:lnTo>
                  <a:pt x="5635530" y="0"/>
                </a:lnTo>
                <a:lnTo>
                  <a:pt x="8781208" y="6943949"/>
                </a:lnTo>
                <a:lnTo>
                  <a:pt x="0" y="6924899"/>
                </a:lnTo>
                <a:close/>
              </a:path>
            </a:pathLst>
          </a:custGeom>
          <a:solidFill>
            <a:srgbClr val="F3F3F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-147984" y="2404483"/>
            <a:ext cx="742027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rgbClr val="0079BF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智能物流监控系统的</a:t>
            </a:r>
            <a:endParaRPr lang="zh-CN" altLang="en-US" sz="4400" dirty="0">
              <a:solidFill>
                <a:srgbClr val="0079BF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  <a:p>
            <a:pPr algn="ctr"/>
            <a:r>
              <a:rPr lang="zh-CN" altLang="en-US" sz="4400" dirty="0">
                <a:solidFill>
                  <a:srgbClr val="0079BF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数据平台技术研究</a:t>
            </a:r>
            <a:endParaRPr lang="zh-CN" altLang="en-US" sz="4400" dirty="0">
              <a:solidFill>
                <a:srgbClr val="0079BF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  <a:p>
            <a:pPr algn="ctr"/>
            <a:endParaRPr lang="zh-CN" altLang="en-US" sz="2400" b="1" dirty="0">
              <a:solidFill>
                <a:srgbClr val="0079B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8805726" y="162672"/>
            <a:ext cx="3250630" cy="1026403"/>
            <a:chOff x="1416158" y="1776709"/>
            <a:chExt cx="2425399" cy="765832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2073496" y="1840839"/>
              <a:ext cx="1768061" cy="637573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email"/>
            <a:stretch>
              <a:fillRect/>
            </a:stretch>
          </p:blipFill>
          <p:spPr>
            <a:xfrm>
              <a:off x="1416158" y="1776709"/>
              <a:ext cx="765832" cy="765832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6781889" y="-693519"/>
            <a:ext cx="3056836" cy="8761321"/>
            <a:chOff x="5454529" y="-693519"/>
            <a:chExt cx="3056836" cy="8761321"/>
          </a:xfrm>
        </p:grpSpPr>
        <p:sp>
          <p:nvSpPr>
            <p:cNvPr id="8" name="梯形 7"/>
            <p:cNvSpPr/>
            <p:nvPr/>
          </p:nvSpPr>
          <p:spPr>
            <a:xfrm rot="3927978">
              <a:off x="3371909" y="1535744"/>
              <a:ext cx="6479682" cy="2021156"/>
            </a:xfrm>
            <a:custGeom>
              <a:avLst/>
              <a:gdLst>
                <a:gd name="connsiteX0" fmla="*/ 0 w 6821507"/>
                <a:gd name="connsiteY0" fmla="*/ 2021156 h 2021156"/>
                <a:gd name="connsiteX1" fmla="*/ 1209157 w 6821507"/>
                <a:gd name="connsiteY1" fmla="*/ 0 h 2021156"/>
                <a:gd name="connsiteX2" fmla="*/ 5612350 w 6821507"/>
                <a:gd name="connsiteY2" fmla="*/ 0 h 2021156"/>
                <a:gd name="connsiteX3" fmla="*/ 6821507 w 6821507"/>
                <a:gd name="connsiteY3" fmla="*/ 2021156 h 2021156"/>
                <a:gd name="connsiteX4" fmla="*/ 0 w 6821507"/>
                <a:gd name="connsiteY4" fmla="*/ 2021156 h 2021156"/>
                <a:gd name="connsiteX0-1" fmla="*/ 0 w 6479682"/>
                <a:gd name="connsiteY0-2" fmla="*/ 1982633 h 2021156"/>
                <a:gd name="connsiteX1-3" fmla="*/ 867332 w 6479682"/>
                <a:gd name="connsiteY1-4" fmla="*/ 0 h 2021156"/>
                <a:gd name="connsiteX2-5" fmla="*/ 5270525 w 6479682"/>
                <a:gd name="connsiteY2-6" fmla="*/ 0 h 2021156"/>
                <a:gd name="connsiteX3-7" fmla="*/ 6479682 w 6479682"/>
                <a:gd name="connsiteY3-8" fmla="*/ 2021156 h 2021156"/>
                <a:gd name="connsiteX4-9" fmla="*/ 0 w 6479682"/>
                <a:gd name="connsiteY4-10" fmla="*/ 1982633 h 202115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479682" h="2021156">
                  <a:moveTo>
                    <a:pt x="0" y="1982633"/>
                  </a:moveTo>
                  <a:lnTo>
                    <a:pt x="867332" y="0"/>
                  </a:lnTo>
                  <a:lnTo>
                    <a:pt x="5270525" y="0"/>
                  </a:lnTo>
                  <a:lnTo>
                    <a:pt x="6479682" y="2021156"/>
                  </a:lnTo>
                  <a:lnTo>
                    <a:pt x="0" y="1982633"/>
                  </a:lnTo>
                  <a:close/>
                </a:path>
              </a:pathLst>
            </a:custGeom>
            <a:solidFill>
              <a:srgbClr val="0079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梯形 11"/>
            <p:cNvSpPr/>
            <p:nvPr/>
          </p:nvSpPr>
          <p:spPr>
            <a:xfrm rot="7416633">
              <a:off x="3371790" y="3943506"/>
              <a:ext cx="6207035" cy="2041558"/>
            </a:xfrm>
            <a:custGeom>
              <a:avLst/>
              <a:gdLst>
                <a:gd name="connsiteX0" fmla="*/ 0 w 6125145"/>
                <a:gd name="connsiteY0" fmla="*/ 2038803 h 2038803"/>
                <a:gd name="connsiteX1" fmla="*/ 1219714 w 6125145"/>
                <a:gd name="connsiteY1" fmla="*/ 0 h 2038803"/>
                <a:gd name="connsiteX2" fmla="*/ 4905431 w 6125145"/>
                <a:gd name="connsiteY2" fmla="*/ 0 h 2038803"/>
                <a:gd name="connsiteX3" fmla="*/ 6125145 w 6125145"/>
                <a:gd name="connsiteY3" fmla="*/ 2038803 h 2038803"/>
                <a:gd name="connsiteX4" fmla="*/ 0 w 6125145"/>
                <a:gd name="connsiteY4" fmla="*/ 2038803 h 2038803"/>
                <a:gd name="connsiteX0-1" fmla="*/ 0 w 6207035"/>
                <a:gd name="connsiteY0-2" fmla="*/ 2038803 h 2041558"/>
                <a:gd name="connsiteX1-3" fmla="*/ 1219714 w 6207035"/>
                <a:gd name="connsiteY1-4" fmla="*/ 0 h 2041558"/>
                <a:gd name="connsiteX2-5" fmla="*/ 4905431 w 6207035"/>
                <a:gd name="connsiteY2-6" fmla="*/ 0 h 2041558"/>
                <a:gd name="connsiteX3-7" fmla="*/ 6207035 w 6207035"/>
                <a:gd name="connsiteY3-8" fmla="*/ 2041558 h 2041558"/>
                <a:gd name="connsiteX4-9" fmla="*/ 0 w 6207035"/>
                <a:gd name="connsiteY4-10" fmla="*/ 2038803 h 20415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207035" h="2041558">
                  <a:moveTo>
                    <a:pt x="0" y="2038803"/>
                  </a:moveTo>
                  <a:lnTo>
                    <a:pt x="1219714" y="0"/>
                  </a:lnTo>
                  <a:lnTo>
                    <a:pt x="4905431" y="0"/>
                  </a:lnTo>
                  <a:lnTo>
                    <a:pt x="6207035" y="2041558"/>
                  </a:lnTo>
                  <a:lnTo>
                    <a:pt x="0" y="2038803"/>
                  </a:lnTo>
                  <a:close/>
                </a:path>
              </a:pathLst>
            </a:custGeom>
            <a:solidFill>
              <a:srgbClr val="007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6715710" y="-148802"/>
              <a:ext cx="1795655" cy="4028662"/>
            </a:xfrm>
            <a:prstGeom prst="line">
              <a:avLst/>
            </a:prstGeom>
            <a:ln w="76200">
              <a:solidFill>
                <a:srgbClr val="0079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/>
          <p:cNvSpPr/>
          <p:nvPr/>
        </p:nvSpPr>
        <p:spPr>
          <a:xfrm>
            <a:off x="869254" y="4177930"/>
            <a:ext cx="4738259" cy="46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</a:t>
            </a:r>
            <a:r>
              <a:rPr lang="zh-CN" altLang="en-US" sz="2000" b="1" dirty="0" smtClean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老师：邹阳  汇报人：郑世同</a:t>
            </a:r>
            <a:endParaRPr lang="zh-CN" altLang="en-US" sz="2000" b="1" dirty="0">
              <a:solidFill>
                <a:srgbClr val="0079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问题分析与解决</a:t>
            </a:r>
            <a:endParaRPr lang="zh-CN" altLang="en-US"/>
          </a:p>
        </p:txBody>
      </p:sp>
      <p:sp>
        <p:nvSpPr>
          <p:cNvPr id="26628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838200" y="1525588"/>
            <a:ext cx="4202113" cy="9413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/>
          <a:p>
            <a:pPr>
              <a:lnSpc>
                <a:spcPct val="120000"/>
              </a:lnSpc>
            </a:pPr>
            <a:r>
              <a:rPr lang="zh-CN" sz="2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权限控制</a:t>
            </a:r>
            <a:r>
              <a:rPr lang="zh-CN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endParaRPr lang="zh-CN" altLang="en-US" sz="2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 descr="未命名文件(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190" y="1205865"/>
            <a:ext cx="5255260" cy="5357495"/>
          </a:xfrm>
          <a:prstGeom prst="rect">
            <a:avLst/>
          </a:prstGeom>
        </p:spPr>
      </p:pic>
      <p:sp>
        <p:nvSpPr>
          <p:cNvPr id="36866" name="内容占位符 6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838200" y="2466975"/>
            <a:ext cx="4949190" cy="270446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CN" altLang="en-US" sz="1800" dirty="0">
                <a:sym typeface="Arial" panose="020B0604020202020204" pitchFamily="34" charset="0"/>
              </a:rPr>
              <a:t>角色分配</a:t>
            </a:r>
            <a:endParaRPr lang="zh-CN" altLang="en-US" sz="1800" dirty="0">
              <a:sym typeface="Arial" panose="020B0604020202020204" pitchFamily="34" charset="0"/>
            </a:endParaRPr>
          </a:p>
          <a:p>
            <a:pPr algn="just"/>
            <a:endParaRPr lang="zh-CN" altLang="en-US" sz="1500" dirty="0">
              <a:sym typeface="Arial" panose="020B0604020202020204" pitchFamily="34" charset="0"/>
            </a:endParaRPr>
          </a:p>
          <a:p>
            <a:pPr algn="just"/>
            <a:r>
              <a:rPr lang="zh-CN" altLang="en-US" sz="1800" dirty="0">
                <a:sym typeface="Arial" panose="020B0604020202020204" pitchFamily="34" charset="0"/>
              </a:rPr>
              <a:t>权限判定</a:t>
            </a:r>
            <a:endParaRPr lang="zh-CN" altLang="en-US" sz="1800" dirty="0">
              <a:sym typeface="Arial" panose="020B0604020202020204" pitchFamily="34" charset="0"/>
            </a:endParaRPr>
          </a:p>
          <a:p>
            <a:pPr algn="just"/>
            <a:endParaRPr lang="zh-CN" altLang="en-US" sz="1500" dirty="0">
              <a:sym typeface="Arial" panose="020B0604020202020204" pitchFamily="34" charset="0"/>
            </a:endParaRPr>
          </a:p>
          <a:p>
            <a:pPr algn="just"/>
            <a:r>
              <a:rPr lang="zh-CN" altLang="en-US" sz="1800" dirty="0">
                <a:sym typeface="Arial" panose="020B0604020202020204" pitchFamily="34" charset="0"/>
              </a:rPr>
              <a:t>请求拦截</a:t>
            </a:r>
            <a:endParaRPr lang="zh-CN" altLang="en-US" sz="1500" dirty="0"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平行四边形 26"/>
          <p:cNvSpPr/>
          <p:nvPr/>
        </p:nvSpPr>
        <p:spPr>
          <a:xfrm>
            <a:off x="1" y="0"/>
            <a:ext cx="3478214" cy="6858000"/>
          </a:xfrm>
          <a:prstGeom prst="parallelogram">
            <a:avLst>
              <a:gd name="adj" fmla="val 32668"/>
            </a:avLst>
          </a:prstGeom>
          <a:solidFill>
            <a:srgbClr val="007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96143" y="579315"/>
            <a:ext cx="2394674" cy="1306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CONTESTS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9528307" y="344099"/>
            <a:ext cx="2207560" cy="697048"/>
            <a:chOff x="1416158" y="1776709"/>
            <a:chExt cx="2425399" cy="765832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1" cstate="email"/>
            <a:stretch>
              <a:fillRect/>
            </a:stretch>
          </p:blipFill>
          <p:spPr>
            <a:xfrm>
              <a:off x="2073496" y="1840839"/>
              <a:ext cx="1768061" cy="637573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1416158" y="1776709"/>
              <a:ext cx="765832" cy="765832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3595617" y="2603786"/>
            <a:ext cx="4884184" cy="1040497"/>
            <a:chOff x="6346509" y="1960043"/>
            <a:chExt cx="4884184" cy="1040497"/>
          </a:xfrm>
        </p:grpSpPr>
        <p:sp>
          <p:nvSpPr>
            <p:cNvPr id="34" name="文本框 33"/>
            <p:cNvSpPr txBox="1"/>
            <p:nvPr/>
          </p:nvSpPr>
          <p:spPr>
            <a:xfrm>
              <a:off x="6346509" y="1960043"/>
              <a:ext cx="540385" cy="829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4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endParaRPr lang="en-US" altLang="zh-CN" sz="4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 flipH="1">
              <a:off x="6543677" y="2140750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6991352" y="2416975"/>
              <a:ext cx="4239341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题目背景</a:t>
              </a:r>
              <a:endParaRPr 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720773" y="2603786"/>
            <a:ext cx="4884184" cy="1040497"/>
            <a:chOff x="6346509" y="3007646"/>
            <a:chExt cx="4884184" cy="1040497"/>
          </a:xfrm>
        </p:grpSpPr>
        <p:sp>
          <p:nvSpPr>
            <p:cNvPr id="38" name="文本框 37"/>
            <p:cNvSpPr txBox="1"/>
            <p:nvPr/>
          </p:nvSpPr>
          <p:spPr>
            <a:xfrm>
              <a:off x="6346509" y="3007646"/>
              <a:ext cx="540385" cy="829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4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endParaRPr lang="en-US" altLang="zh-CN" sz="4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9" name="直接连接符 38"/>
            <p:cNvCxnSpPr/>
            <p:nvPr/>
          </p:nvCxnSpPr>
          <p:spPr>
            <a:xfrm flipH="1">
              <a:off x="6543677" y="3188353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6991352" y="3464578"/>
              <a:ext cx="4239341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问题分析</a:t>
              </a:r>
              <a:endParaRPr 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595617" y="3721237"/>
            <a:ext cx="4884184" cy="1040497"/>
            <a:chOff x="6346509" y="4055249"/>
            <a:chExt cx="4884184" cy="1040497"/>
          </a:xfrm>
        </p:grpSpPr>
        <p:sp>
          <p:nvSpPr>
            <p:cNvPr id="42" name="文本框 41"/>
            <p:cNvSpPr txBox="1"/>
            <p:nvPr/>
          </p:nvSpPr>
          <p:spPr>
            <a:xfrm>
              <a:off x="6346509" y="4055249"/>
              <a:ext cx="540385" cy="829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4800" dirty="0" smtClean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endParaRPr lang="en-US" altLang="zh-CN" sz="4800" dirty="0" smtClean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3" name="直接连接符 42"/>
            <p:cNvCxnSpPr/>
            <p:nvPr/>
          </p:nvCxnSpPr>
          <p:spPr>
            <a:xfrm flipH="1">
              <a:off x="6543677" y="4235956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6991352" y="4512181"/>
              <a:ext cx="4239341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200" dirty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系统设计</a:t>
              </a:r>
              <a:endParaRPr lang="zh-CN" altLang="en-US" sz="3200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720773" y="3721237"/>
            <a:ext cx="4884184" cy="1040497"/>
            <a:chOff x="6346509" y="5102851"/>
            <a:chExt cx="4884184" cy="1040497"/>
          </a:xfrm>
        </p:grpSpPr>
        <p:sp>
          <p:nvSpPr>
            <p:cNvPr id="46" name="文本框 45"/>
            <p:cNvSpPr txBox="1"/>
            <p:nvPr/>
          </p:nvSpPr>
          <p:spPr>
            <a:xfrm>
              <a:off x="6346509" y="5102851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4</a:t>
              </a:r>
              <a:endPara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0" name="直接连接符 49"/>
            <p:cNvCxnSpPr/>
            <p:nvPr/>
          </p:nvCxnSpPr>
          <p:spPr>
            <a:xfrm flipH="1">
              <a:off x="6543677" y="5283558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/>
            <p:cNvSpPr txBox="1"/>
            <p:nvPr/>
          </p:nvSpPr>
          <p:spPr>
            <a:xfrm>
              <a:off x="6991352" y="5559783"/>
              <a:ext cx="4239341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系统实现</a:t>
              </a:r>
              <a:endPara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系统设计</a:t>
            </a:r>
            <a:endParaRPr lang="zh-CN" altLang="en-US"/>
          </a:p>
        </p:txBody>
      </p:sp>
      <p:sp>
        <p:nvSpPr>
          <p:cNvPr id="32770" name="内容占位符 6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838200" y="2655570"/>
            <a:ext cx="5224780" cy="332168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CN" altLang="en-US" sz="1800" dirty="0">
                <a:sym typeface="Arial" panose="020B0604020202020204" pitchFamily="34" charset="0"/>
              </a:rPr>
              <a:t>硬件</a:t>
            </a:r>
            <a:endParaRPr lang="zh-CN" altLang="en-US" sz="1800" dirty="0">
              <a:sym typeface="Arial" panose="020B0604020202020204" pitchFamily="34" charset="0"/>
            </a:endParaRPr>
          </a:p>
          <a:p>
            <a:pPr algn="just"/>
            <a:endParaRPr lang="zh-CN" altLang="en-US" sz="1800" dirty="0">
              <a:sym typeface="Arial" panose="020B0604020202020204" pitchFamily="34" charset="0"/>
            </a:endParaRPr>
          </a:p>
          <a:p>
            <a:pPr algn="just"/>
            <a:r>
              <a:rPr lang="zh-CN" altLang="en-US" sz="1800" dirty="0">
                <a:sym typeface="Arial" panose="020B0604020202020204" pitchFamily="34" charset="0"/>
              </a:rPr>
              <a:t>平台数据</a:t>
            </a:r>
            <a:endParaRPr lang="zh-CN" altLang="en-US" sz="1500" dirty="0">
              <a:sym typeface="Arial" panose="020B0604020202020204" pitchFamily="34" charset="0"/>
            </a:endParaRPr>
          </a:p>
          <a:p>
            <a:pPr algn="just"/>
            <a:endParaRPr lang="zh-CN" altLang="en-US" sz="1800" dirty="0">
              <a:sym typeface="Arial" panose="020B0604020202020204" pitchFamily="34" charset="0"/>
            </a:endParaRPr>
          </a:p>
          <a:p>
            <a:pPr algn="just"/>
            <a:r>
              <a:rPr lang="zh-CN" sz="1800" dirty="0">
                <a:sym typeface="Arial" panose="020B0604020202020204" pitchFamily="34" charset="0"/>
              </a:rPr>
              <a:t>应用开发</a:t>
            </a:r>
            <a:r>
              <a:rPr lang="en-US" altLang="zh-CN" sz="1800" dirty="0">
                <a:sym typeface="Arial" panose="020B0604020202020204" pitchFamily="34" charset="0"/>
              </a:rPr>
              <a:t>API</a:t>
            </a:r>
            <a:endParaRPr lang="zh-CN" altLang="en-US" sz="1800" dirty="0">
              <a:sym typeface="Arial" panose="020B0604020202020204" pitchFamily="34" charset="0"/>
            </a:endParaRPr>
          </a:p>
        </p:txBody>
      </p:sp>
      <p:sp>
        <p:nvSpPr>
          <p:cNvPr id="26628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38200" y="1525588"/>
            <a:ext cx="4202113" cy="9413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/>
          <a:p>
            <a:pPr>
              <a:lnSpc>
                <a:spcPct val="120000"/>
              </a:lnSpc>
            </a:pPr>
            <a:r>
              <a:rPr lang="zh-CN" sz="2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系统架构设计</a:t>
            </a:r>
            <a:r>
              <a:rPr lang="zh-CN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endParaRPr lang="zh-CN" altLang="en-US" sz="2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3010" name="图片 3" descr="未命名文件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803" y="1300163"/>
            <a:ext cx="8812212" cy="48180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系统设计</a:t>
            </a:r>
            <a:endParaRPr lang="zh-CN" altLang="en-US"/>
          </a:p>
        </p:txBody>
      </p:sp>
      <p:sp>
        <p:nvSpPr>
          <p:cNvPr id="32770" name="内容占位符 6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838200" y="2655570"/>
            <a:ext cx="5224780" cy="332168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1800" dirty="0">
                <a:sym typeface="Arial" panose="020B0604020202020204" pitchFamily="34" charset="0"/>
              </a:rPr>
              <a:t>OneNET</a:t>
            </a:r>
            <a:r>
              <a:rPr lang="zh-CN" altLang="en-US" sz="1800" dirty="0">
                <a:sym typeface="Arial" panose="020B0604020202020204" pitchFamily="34" charset="0"/>
              </a:rPr>
              <a:t>平台对接</a:t>
            </a:r>
            <a:endParaRPr lang="zh-CN" altLang="en-US" sz="1800" dirty="0">
              <a:sym typeface="Arial" panose="020B0604020202020204" pitchFamily="34" charset="0"/>
            </a:endParaRPr>
          </a:p>
          <a:p>
            <a:pPr algn="just"/>
            <a:endParaRPr lang="zh-CN" altLang="en-US" sz="1800" dirty="0">
              <a:sym typeface="Arial" panose="020B0604020202020204" pitchFamily="34" charset="0"/>
            </a:endParaRPr>
          </a:p>
          <a:p>
            <a:pPr algn="just"/>
            <a:r>
              <a:rPr lang="zh-CN" altLang="en-US" sz="1800" dirty="0">
                <a:sym typeface="Arial" panose="020B0604020202020204" pitchFamily="34" charset="0"/>
              </a:rPr>
              <a:t>数据库建立与维护</a:t>
            </a:r>
            <a:endParaRPr lang="zh-CN" altLang="en-US" sz="1800" dirty="0">
              <a:sym typeface="Arial" panose="020B0604020202020204" pitchFamily="34" charset="0"/>
            </a:endParaRPr>
          </a:p>
          <a:p>
            <a:pPr algn="just"/>
            <a:endParaRPr lang="zh-CN" altLang="en-US" sz="1800" dirty="0">
              <a:sym typeface="Arial" panose="020B0604020202020204" pitchFamily="34" charset="0"/>
            </a:endParaRPr>
          </a:p>
          <a:p>
            <a:pPr algn="just"/>
            <a:r>
              <a:rPr lang="zh-CN" altLang="en-US" sz="1800" dirty="0">
                <a:sym typeface="Arial" panose="020B0604020202020204" pitchFamily="34" charset="0"/>
              </a:rPr>
              <a:t>数据服务</a:t>
            </a:r>
            <a:endParaRPr lang="zh-CN" altLang="en-US" sz="1500" dirty="0">
              <a:sym typeface="Arial" panose="020B0604020202020204" pitchFamily="34" charset="0"/>
            </a:endParaRPr>
          </a:p>
          <a:p>
            <a:pPr algn="just"/>
            <a:endParaRPr lang="zh-CN" altLang="en-US" sz="1800" dirty="0">
              <a:sym typeface="Arial" panose="020B0604020202020204" pitchFamily="34" charset="0"/>
            </a:endParaRPr>
          </a:p>
          <a:p>
            <a:pPr algn="just"/>
            <a:r>
              <a:rPr lang="zh-CN" sz="1800" dirty="0">
                <a:sym typeface="Arial" panose="020B0604020202020204" pitchFamily="34" charset="0"/>
              </a:rPr>
              <a:t>用户与订单服务</a:t>
            </a:r>
            <a:endParaRPr lang="zh-CN" sz="1800" dirty="0">
              <a:sym typeface="Arial" panose="020B0604020202020204" pitchFamily="34" charset="0"/>
            </a:endParaRPr>
          </a:p>
        </p:txBody>
      </p:sp>
      <p:sp>
        <p:nvSpPr>
          <p:cNvPr id="26628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38200" y="1525588"/>
            <a:ext cx="4202113" cy="9413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/>
          <a:p>
            <a:pPr>
              <a:lnSpc>
                <a:spcPct val="120000"/>
              </a:lnSpc>
            </a:pPr>
            <a:r>
              <a:rPr lang="zh-CN" sz="2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系统数据平台结构</a:t>
            </a:r>
            <a:r>
              <a:rPr lang="zh-CN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endParaRPr lang="zh-CN" altLang="en-US" sz="2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 descr="系统框架结构图 (1)"/>
          <p:cNvPicPr>
            <a:picLocks noChangeAspect="1"/>
          </p:cNvPicPr>
          <p:nvPr/>
        </p:nvPicPr>
        <p:blipFill>
          <a:blip r:embed="rId3"/>
          <a:srcRect l="17273" t="32237" r="2607" b="2937"/>
          <a:stretch>
            <a:fillRect/>
          </a:stretch>
        </p:blipFill>
        <p:spPr>
          <a:xfrm>
            <a:off x="5082540" y="1701800"/>
            <a:ext cx="6137910" cy="43668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系统设计</a:t>
            </a:r>
            <a:endParaRPr lang="zh-CN" altLang="en-US"/>
          </a:p>
        </p:txBody>
      </p:sp>
      <p:pic>
        <p:nvPicPr>
          <p:cNvPr id="6" name="图片 5" descr="ER图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1645" y="948690"/>
            <a:ext cx="8239760" cy="5715000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38200" y="1525588"/>
            <a:ext cx="4202113" cy="9413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/>
          <a:p>
            <a:pPr>
              <a:lnSpc>
                <a:spcPct val="120000"/>
              </a:lnSpc>
            </a:pPr>
            <a:r>
              <a:rPr lang="zh-CN" sz="2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数据库设计</a:t>
            </a:r>
            <a:r>
              <a:rPr lang="zh-CN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endParaRPr lang="zh-CN" altLang="en-US" sz="2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系统设计</a:t>
            </a:r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838200" y="1525588"/>
            <a:ext cx="4202113" cy="9413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/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OneNET</a:t>
            </a:r>
            <a:r>
              <a:rPr lang="zh-CN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平台对接</a:t>
            </a:r>
            <a:r>
              <a:rPr lang="zh-CN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endParaRPr lang="zh-CN" altLang="en-US" sz="2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 descr="未命名文件(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710" y="1319530"/>
            <a:ext cx="10058400" cy="52552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平行四边形 26"/>
          <p:cNvSpPr/>
          <p:nvPr/>
        </p:nvSpPr>
        <p:spPr>
          <a:xfrm>
            <a:off x="1" y="0"/>
            <a:ext cx="3478214" cy="6858000"/>
          </a:xfrm>
          <a:prstGeom prst="parallelogram">
            <a:avLst>
              <a:gd name="adj" fmla="val 32668"/>
            </a:avLst>
          </a:prstGeom>
          <a:solidFill>
            <a:srgbClr val="007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96143" y="579315"/>
            <a:ext cx="2394674" cy="1306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CONTESTS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9528307" y="344099"/>
            <a:ext cx="2207560" cy="697048"/>
            <a:chOff x="1416158" y="1776709"/>
            <a:chExt cx="2425399" cy="765832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1" cstate="email"/>
            <a:stretch>
              <a:fillRect/>
            </a:stretch>
          </p:blipFill>
          <p:spPr>
            <a:xfrm>
              <a:off x="2073496" y="1840839"/>
              <a:ext cx="1768061" cy="637573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1416158" y="1776709"/>
              <a:ext cx="765832" cy="765832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3595617" y="2603786"/>
            <a:ext cx="4884184" cy="1040497"/>
            <a:chOff x="6346509" y="1960043"/>
            <a:chExt cx="4884184" cy="1040497"/>
          </a:xfrm>
        </p:grpSpPr>
        <p:sp>
          <p:nvSpPr>
            <p:cNvPr id="34" name="文本框 33"/>
            <p:cNvSpPr txBox="1"/>
            <p:nvPr/>
          </p:nvSpPr>
          <p:spPr>
            <a:xfrm>
              <a:off x="6346509" y="1960043"/>
              <a:ext cx="540385" cy="829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4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endParaRPr lang="en-US" altLang="zh-CN" sz="4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 flipH="1">
              <a:off x="6543677" y="2140750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6991352" y="2416975"/>
              <a:ext cx="4239341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题目背景</a:t>
              </a:r>
              <a:endParaRPr 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720773" y="2603786"/>
            <a:ext cx="4884184" cy="1040497"/>
            <a:chOff x="6346509" y="3007646"/>
            <a:chExt cx="4884184" cy="1040497"/>
          </a:xfrm>
        </p:grpSpPr>
        <p:sp>
          <p:nvSpPr>
            <p:cNvPr id="38" name="文本框 37"/>
            <p:cNvSpPr txBox="1"/>
            <p:nvPr/>
          </p:nvSpPr>
          <p:spPr>
            <a:xfrm>
              <a:off x="6346509" y="3007646"/>
              <a:ext cx="540385" cy="829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4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endParaRPr lang="en-US" altLang="zh-CN" sz="4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9" name="直接连接符 38"/>
            <p:cNvCxnSpPr/>
            <p:nvPr/>
          </p:nvCxnSpPr>
          <p:spPr>
            <a:xfrm flipH="1">
              <a:off x="6543677" y="3188353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6991352" y="3464578"/>
              <a:ext cx="4239341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问题分析</a:t>
              </a:r>
              <a:endParaRPr 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595617" y="3721237"/>
            <a:ext cx="4884184" cy="1040497"/>
            <a:chOff x="6346509" y="4055249"/>
            <a:chExt cx="4884184" cy="1040497"/>
          </a:xfrm>
        </p:grpSpPr>
        <p:sp>
          <p:nvSpPr>
            <p:cNvPr id="42" name="文本框 41"/>
            <p:cNvSpPr txBox="1"/>
            <p:nvPr/>
          </p:nvSpPr>
          <p:spPr>
            <a:xfrm>
              <a:off x="6346509" y="4055249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endPara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3" name="直接连接符 42"/>
            <p:cNvCxnSpPr/>
            <p:nvPr/>
          </p:nvCxnSpPr>
          <p:spPr>
            <a:xfrm flipH="1">
              <a:off x="6543677" y="4235956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6991352" y="4512181"/>
              <a:ext cx="4239341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系统设计</a:t>
              </a:r>
              <a:endParaRPr 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720773" y="3721237"/>
            <a:ext cx="4884184" cy="1040497"/>
            <a:chOff x="6346509" y="5102851"/>
            <a:chExt cx="4884184" cy="1040497"/>
          </a:xfrm>
        </p:grpSpPr>
        <p:sp>
          <p:nvSpPr>
            <p:cNvPr id="46" name="文本框 45"/>
            <p:cNvSpPr txBox="1"/>
            <p:nvPr/>
          </p:nvSpPr>
          <p:spPr>
            <a:xfrm>
              <a:off x="6346509" y="5102851"/>
              <a:ext cx="540385" cy="829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4800" dirty="0" smtClean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4</a:t>
              </a:r>
              <a:endParaRPr lang="en-US" altLang="zh-CN" sz="4800" dirty="0" smtClean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0" name="直接连接符 49"/>
            <p:cNvCxnSpPr/>
            <p:nvPr/>
          </p:nvCxnSpPr>
          <p:spPr>
            <a:xfrm flipH="1">
              <a:off x="6543677" y="5283558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/>
            <p:cNvSpPr txBox="1"/>
            <p:nvPr/>
          </p:nvSpPr>
          <p:spPr>
            <a:xfrm>
              <a:off x="6991352" y="5559783"/>
              <a:ext cx="4239341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200" dirty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系统实现</a:t>
              </a:r>
              <a:endParaRPr lang="zh-CN" altLang="en-US" sz="3200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系统实现</a:t>
            </a:r>
            <a:endParaRPr lang="zh-CN" altLang="en-US"/>
          </a:p>
        </p:txBody>
      </p:sp>
      <p:sp>
        <p:nvSpPr>
          <p:cNvPr id="26628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838200" y="1525588"/>
            <a:ext cx="4202113" cy="9413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/>
          <a:p>
            <a:pPr>
              <a:lnSpc>
                <a:spcPct val="120000"/>
              </a:lnSpc>
            </a:pPr>
            <a:r>
              <a:rPr lang="zh-CN" sz="2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使用技术</a:t>
            </a:r>
            <a:r>
              <a:rPr lang="zh-CN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endParaRPr lang="zh-CN" altLang="en-US" sz="2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 descr="活动图 用户注册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005" y="1416050"/>
            <a:ext cx="9126855" cy="49872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数据平台完成工作</a:t>
            </a:r>
            <a:endParaRPr lang="zh-CN" altLang="en-US"/>
          </a:p>
        </p:txBody>
      </p:sp>
      <p:pic>
        <p:nvPicPr>
          <p:cNvPr id="4" name="图片 3" descr="未命名文件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50" y="1101725"/>
            <a:ext cx="10351770" cy="56572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 cstate="email"/>
          <a:srcRect l="-2830" t="-2596"/>
          <a:stretch>
            <a:fillRect/>
          </a:stretch>
        </p:blipFill>
        <p:spPr>
          <a:xfrm>
            <a:off x="5961335" y="3846315"/>
            <a:ext cx="6230665" cy="301168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2349000"/>
            <a:ext cx="8763000" cy="2160000"/>
          </a:xfrm>
          <a:prstGeom prst="rect">
            <a:avLst/>
          </a:prstGeom>
          <a:solidFill>
            <a:srgbClr val="007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34440" y="2797314"/>
            <a:ext cx="723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谢谢聆听！</a:t>
            </a:r>
            <a:endParaRPr lang="zh-CN" altLang="en-US" sz="4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34440" y="3642360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Thanks for listening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！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307080" y="3566160"/>
            <a:ext cx="516636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8831013" y="2672683"/>
            <a:ext cx="1868405" cy="1091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000" b="1" dirty="0" smtClean="0">
                <a:solidFill>
                  <a:srgbClr val="0076B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郑世同</a:t>
            </a:r>
            <a:endParaRPr lang="en-US" altLang="zh-CN" sz="2000" b="1" dirty="0" smtClean="0">
              <a:solidFill>
                <a:srgbClr val="0076B8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zh-CN" altLang="en-US" sz="2000" dirty="0" smtClean="0">
                <a:solidFill>
                  <a:srgbClr val="0076B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计算机与信息学院</a:t>
            </a:r>
            <a:endParaRPr lang="zh-CN" altLang="en-US" sz="2000" dirty="0">
              <a:solidFill>
                <a:srgbClr val="0076B8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email">
            <a:biLevel thresh="25000"/>
          </a:blip>
          <a:stretch>
            <a:fillRect/>
          </a:stretch>
        </p:blipFill>
        <p:spPr>
          <a:xfrm>
            <a:off x="869813" y="2566003"/>
            <a:ext cx="1725994" cy="1725994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0767432" y="2349000"/>
            <a:ext cx="1424568" cy="2160000"/>
          </a:xfrm>
          <a:prstGeom prst="rect">
            <a:avLst/>
          </a:prstGeom>
          <a:solidFill>
            <a:srgbClr val="007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831013" y="3862864"/>
            <a:ext cx="186840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智能物流监控系统的数据平台技术研究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平行四边形 26"/>
          <p:cNvSpPr/>
          <p:nvPr/>
        </p:nvSpPr>
        <p:spPr>
          <a:xfrm>
            <a:off x="1" y="0"/>
            <a:ext cx="3478214" cy="6858000"/>
          </a:xfrm>
          <a:prstGeom prst="parallelogram">
            <a:avLst>
              <a:gd name="adj" fmla="val 32668"/>
            </a:avLst>
          </a:prstGeom>
          <a:solidFill>
            <a:srgbClr val="007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96143" y="579315"/>
            <a:ext cx="2394674" cy="1306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CONTESTS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9528307" y="344099"/>
            <a:ext cx="2207560" cy="697048"/>
            <a:chOff x="1416158" y="1776709"/>
            <a:chExt cx="2425399" cy="765832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1" cstate="email"/>
            <a:stretch>
              <a:fillRect/>
            </a:stretch>
          </p:blipFill>
          <p:spPr>
            <a:xfrm>
              <a:off x="2073496" y="1840839"/>
              <a:ext cx="1768061" cy="637573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1416158" y="1776709"/>
              <a:ext cx="765832" cy="765832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3595617" y="2603786"/>
            <a:ext cx="4884184" cy="1040497"/>
            <a:chOff x="6346509" y="1960043"/>
            <a:chExt cx="4884184" cy="1040497"/>
          </a:xfrm>
        </p:grpSpPr>
        <p:sp>
          <p:nvSpPr>
            <p:cNvPr id="34" name="文本框 33"/>
            <p:cNvSpPr txBox="1"/>
            <p:nvPr/>
          </p:nvSpPr>
          <p:spPr>
            <a:xfrm>
              <a:off x="6346509" y="1960043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endParaRPr lang="zh-CN" altLang="en-US" sz="4800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 flipH="1">
              <a:off x="6543677" y="2140750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6991352" y="2416975"/>
              <a:ext cx="4239341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题目背景</a:t>
              </a:r>
              <a:endParaRPr lang="zh-CN" altLang="en-US" sz="3200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720773" y="2603786"/>
            <a:ext cx="4884184" cy="1040497"/>
            <a:chOff x="6346509" y="3007646"/>
            <a:chExt cx="4884184" cy="1040497"/>
          </a:xfrm>
        </p:grpSpPr>
        <p:sp>
          <p:nvSpPr>
            <p:cNvPr id="38" name="文本框 37"/>
            <p:cNvSpPr txBox="1"/>
            <p:nvPr/>
          </p:nvSpPr>
          <p:spPr>
            <a:xfrm>
              <a:off x="6346509" y="3007646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endParaRPr lang="zh-CN" altLang="en-US" sz="4800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9" name="直接连接符 38"/>
            <p:cNvCxnSpPr/>
            <p:nvPr/>
          </p:nvCxnSpPr>
          <p:spPr>
            <a:xfrm flipH="1">
              <a:off x="6543677" y="3188353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6991352" y="3464578"/>
              <a:ext cx="4239341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sz="3200" dirty="0" smtClean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问题分析</a:t>
              </a:r>
              <a:endParaRPr lang="zh-CN" sz="3200" dirty="0" smtClean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595617" y="3721237"/>
            <a:ext cx="4884184" cy="1040497"/>
            <a:chOff x="6346509" y="4055249"/>
            <a:chExt cx="4884184" cy="1040497"/>
          </a:xfrm>
        </p:grpSpPr>
        <p:sp>
          <p:nvSpPr>
            <p:cNvPr id="42" name="文本框 41"/>
            <p:cNvSpPr txBox="1"/>
            <p:nvPr/>
          </p:nvSpPr>
          <p:spPr>
            <a:xfrm>
              <a:off x="6346509" y="4055249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endParaRPr lang="zh-CN" altLang="en-US" sz="4800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3" name="直接连接符 42"/>
            <p:cNvCxnSpPr/>
            <p:nvPr/>
          </p:nvCxnSpPr>
          <p:spPr>
            <a:xfrm flipH="1">
              <a:off x="6543677" y="4235956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6991352" y="4512181"/>
              <a:ext cx="4239341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sz="3200" dirty="0" smtClean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系统设计</a:t>
              </a:r>
              <a:endParaRPr lang="zh-CN" sz="3200" dirty="0" smtClean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720773" y="3721237"/>
            <a:ext cx="4884184" cy="1040497"/>
            <a:chOff x="6346509" y="5102851"/>
            <a:chExt cx="4884184" cy="1040497"/>
          </a:xfrm>
        </p:grpSpPr>
        <p:sp>
          <p:nvSpPr>
            <p:cNvPr id="46" name="文本框 45"/>
            <p:cNvSpPr txBox="1"/>
            <p:nvPr/>
          </p:nvSpPr>
          <p:spPr>
            <a:xfrm>
              <a:off x="6346509" y="5102851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4</a:t>
              </a:r>
              <a:endParaRPr lang="zh-CN" altLang="en-US" sz="4800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0" name="直接连接符 49"/>
            <p:cNvCxnSpPr/>
            <p:nvPr/>
          </p:nvCxnSpPr>
          <p:spPr>
            <a:xfrm flipH="1">
              <a:off x="6543677" y="5283558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/>
            <p:cNvSpPr txBox="1"/>
            <p:nvPr/>
          </p:nvSpPr>
          <p:spPr>
            <a:xfrm>
              <a:off x="6991352" y="5559783"/>
              <a:ext cx="4239341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系统实现</a:t>
              </a:r>
              <a:endParaRPr lang="zh-CN" altLang="en-US" sz="3200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平行四边形 26"/>
          <p:cNvSpPr/>
          <p:nvPr/>
        </p:nvSpPr>
        <p:spPr>
          <a:xfrm>
            <a:off x="1" y="0"/>
            <a:ext cx="3478214" cy="6858000"/>
          </a:xfrm>
          <a:prstGeom prst="parallelogram">
            <a:avLst>
              <a:gd name="adj" fmla="val 32668"/>
            </a:avLst>
          </a:prstGeom>
          <a:solidFill>
            <a:srgbClr val="007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96143" y="579315"/>
            <a:ext cx="2394674" cy="1306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CONTESTS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9528307" y="344099"/>
            <a:ext cx="2207560" cy="697048"/>
            <a:chOff x="1416158" y="1776709"/>
            <a:chExt cx="2425399" cy="765832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1" cstate="email"/>
            <a:stretch>
              <a:fillRect/>
            </a:stretch>
          </p:blipFill>
          <p:spPr>
            <a:xfrm>
              <a:off x="2073496" y="1840839"/>
              <a:ext cx="1768061" cy="637573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1416158" y="1776709"/>
              <a:ext cx="765832" cy="765832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3595617" y="2603786"/>
            <a:ext cx="4884184" cy="1040497"/>
            <a:chOff x="6346509" y="1960043"/>
            <a:chExt cx="4884184" cy="1040497"/>
          </a:xfrm>
        </p:grpSpPr>
        <p:sp>
          <p:nvSpPr>
            <p:cNvPr id="34" name="文本框 33"/>
            <p:cNvSpPr txBox="1"/>
            <p:nvPr/>
          </p:nvSpPr>
          <p:spPr>
            <a:xfrm>
              <a:off x="6346509" y="1960043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endParaRPr lang="zh-CN" altLang="en-US" sz="4800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 flipH="1">
              <a:off x="6543677" y="2140750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6991352" y="2416975"/>
              <a:ext cx="4239341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题目背景</a:t>
              </a:r>
              <a:endParaRPr lang="zh-CN" altLang="en-US" sz="3200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720773" y="2603786"/>
            <a:ext cx="4884184" cy="1040497"/>
            <a:chOff x="6346509" y="3007646"/>
            <a:chExt cx="4884184" cy="1040497"/>
          </a:xfrm>
        </p:grpSpPr>
        <p:sp>
          <p:nvSpPr>
            <p:cNvPr id="38" name="文本框 37"/>
            <p:cNvSpPr txBox="1"/>
            <p:nvPr/>
          </p:nvSpPr>
          <p:spPr>
            <a:xfrm>
              <a:off x="6346509" y="3007646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endPara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9" name="直接连接符 38"/>
            <p:cNvCxnSpPr/>
            <p:nvPr/>
          </p:nvCxnSpPr>
          <p:spPr>
            <a:xfrm flipH="1">
              <a:off x="6543677" y="3188353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6991352" y="3464578"/>
              <a:ext cx="4239341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问题分析</a:t>
              </a:r>
              <a:endParaRPr 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595617" y="3721237"/>
            <a:ext cx="4884184" cy="1040497"/>
            <a:chOff x="6346509" y="4055249"/>
            <a:chExt cx="4884184" cy="1040497"/>
          </a:xfrm>
        </p:grpSpPr>
        <p:sp>
          <p:nvSpPr>
            <p:cNvPr id="42" name="文本框 41"/>
            <p:cNvSpPr txBox="1"/>
            <p:nvPr/>
          </p:nvSpPr>
          <p:spPr>
            <a:xfrm>
              <a:off x="6346509" y="4055249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endPara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3" name="直接连接符 42"/>
            <p:cNvCxnSpPr/>
            <p:nvPr/>
          </p:nvCxnSpPr>
          <p:spPr>
            <a:xfrm flipH="1">
              <a:off x="6543677" y="4235956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6991352" y="4512181"/>
              <a:ext cx="4239341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系统设计</a:t>
              </a:r>
              <a:endParaRPr 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720773" y="3721237"/>
            <a:ext cx="4884184" cy="1040497"/>
            <a:chOff x="6346509" y="5102851"/>
            <a:chExt cx="4884184" cy="1040497"/>
          </a:xfrm>
        </p:grpSpPr>
        <p:sp>
          <p:nvSpPr>
            <p:cNvPr id="46" name="文本框 45"/>
            <p:cNvSpPr txBox="1"/>
            <p:nvPr/>
          </p:nvSpPr>
          <p:spPr>
            <a:xfrm>
              <a:off x="6346509" y="5102851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4</a:t>
              </a:r>
              <a:endPara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0" name="直接连接符 49"/>
            <p:cNvCxnSpPr/>
            <p:nvPr/>
          </p:nvCxnSpPr>
          <p:spPr>
            <a:xfrm flipH="1">
              <a:off x="6543677" y="5283558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/>
            <p:cNvSpPr txBox="1"/>
            <p:nvPr/>
          </p:nvSpPr>
          <p:spPr>
            <a:xfrm>
              <a:off x="6991352" y="5559783"/>
              <a:ext cx="4239341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系统实现</a:t>
              </a:r>
              <a:endPara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题目背景</a:t>
            </a:r>
            <a:endParaRPr lang="zh-CN" altLang="en-US"/>
          </a:p>
        </p:txBody>
      </p:sp>
      <p:pic>
        <p:nvPicPr>
          <p:cNvPr id="3" name="图片 2" descr="未命名文件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505" y="845820"/>
            <a:ext cx="10058400" cy="5269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题目背景</a:t>
            </a:r>
            <a:endParaRPr lang="zh-CN" altLang="en-US"/>
          </a:p>
        </p:txBody>
      </p:sp>
      <p:sp>
        <p:nvSpPr>
          <p:cNvPr id="26626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838200" y="2466975"/>
            <a:ext cx="4530725" cy="3709988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CN" altLang="en-US" sz="1800" dirty="0">
                <a:sym typeface="Arial" panose="020B0604020202020204" pitchFamily="34" charset="0"/>
              </a:rPr>
              <a:t>运输时物品状态未知</a:t>
            </a:r>
            <a:endParaRPr lang="zh-CN" altLang="en-US" sz="1800" dirty="0">
              <a:sym typeface="Arial" panose="020B0604020202020204" pitchFamily="34" charset="0"/>
            </a:endParaRPr>
          </a:p>
          <a:p>
            <a:pPr algn="just"/>
            <a:endParaRPr lang="zh-CN" altLang="en-US" sz="1800" dirty="0">
              <a:sym typeface="Arial" panose="020B0604020202020204" pitchFamily="34" charset="0"/>
            </a:endParaRPr>
          </a:p>
          <a:p>
            <a:pPr algn="just"/>
            <a:r>
              <a:rPr lang="zh-CN" altLang="en-US" sz="1800" dirty="0">
                <a:sym typeface="Arial" panose="020B0604020202020204" pitchFamily="34" charset="0"/>
              </a:rPr>
              <a:t>运输过程无法复现</a:t>
            </a:r>
            <a:endParaRPr lang="zh-CN" altLang="en-US" sz="1800" dirty="0">
              <a:sym typeface="Arial" panose="020B0604020202020204" pitchFamily="34" charset="0"/>
            </a:endParaRPr>
          </a:p>
          <a:p>
            <a:pPr algn="just"/>
            <a:endParaRPr lang="zh-CN" altLang="en-US" sz="1800" dirty="0">
              <a:sym typeface="Arial" panose="020B0604020202020204" pitchFamily="34" charset="0"/>
            </a:endParaRPr>
          </a:p>
          <a:p>
            <a:pPr algn="just"/>
            <a:r>
              <a:rPr lang="zh-CN" altLang="en-US" sz="1800" dirty="0">
                <a:sym typeface="Arial" panose="020B0604020202020204" pitchFamily="34" charset="0"/>
              </a:rPr>
              <a:t>物品状态异常无法及时知晓</a:t>
            </a:r>
            <a:endParaRPr lang="zh-CN" altLang="en-US" sz="1800" dirty="0">
              <a:sym typeface="Arial" panose="020B0604020202020204" pitchFamily="34" charset="0"/>
            </a:endParaRPr>
          </a:p>
        </p:txBody>
      </p:sp>
      <p:sp>
        <p:nvSpPr>
          <p:cNvPr id="26628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38200" y="1525588"/>
            <a:ext cx="4202113" cy="9413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传统：</a:t>
            </a:r>
            <a:endParaRPr lang="zh-CN" altLang="en-US" sz="2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627" name="内容占位符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24575" y="2468563"/>
            <a:ext cx="4438650" cy="3573462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p>
            <a:pPr marL="228600" indent="-228600" algn="just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运输时物品状态透明</a:t>
            </a:r>
            <a:endParaRPr lang="zh-CN" altLang="en-US" sz="15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28600" indent="-228600" algn="just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28600" indent="-228600" algn="just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出现问题时可复现运输过程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28600" indent="-228600" algn="just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28600" indent="-228600" algn="just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物品状态异常时及时告警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629" name="标题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6124575" y="1527175"/>
            <a:ext cx="4202113" cy="941388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预期：</a:t>
            </a:r>
            <a:endParaRPr lang="zh-CN" altLang="en-US" sz="2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智能物流监控系统</a:t>
            </a:r>
            <a:endParaRPr lang="zh-CN" altLang="en-US"/>
          </a:p>
        </p:txBody>
      </p:sp>
      <p:pic>
        <p:nvPicPr>
          <p:cNvPr id="3" name="图片 2" descr="未命名文件(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1545" y="1000760"/>
            <a:ext cx="10058400" cy="5542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平行四边形 26"/>
          <p:cNvSpPr/>
          <p:nvPr/>
        </p:nvSpPr>
        <p:spPr>
          <a:xfrm>
            <a:off x="1" y="0"/>
            <a:ext cx="3478214" cy="6858000"/>
          </a:xfrm>
          <a:prstGeom prst="parallelogram">
            <a:avLst>
              <a:gd name="adj" fmla="val 32668"/>
            </a:avLst>
          </a:prstGeom>
          <a:solidFill>
            <a:srgbClr val="007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96143" y="579315"/>
            <a:ext cx="2394674" cy="1306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CONTESTS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9528307" y="344099"/>
            <a:ext cx="2207560" cy="697048"/>
            <a:chOff x="1416158" y="1776709"/>
            <a:chExt cx="2425399" cy="765832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1" cstate="email"/>
            <a:stretch>
              <a:fillRect/>
            </a:stretch>
          </p:blipFill>
          <p:spPr>
            <a:xfrm>
              <a:off x="2073496" y="1840839"/>
              <a:ext cx="1768061" cy="637573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1416158" y="1776709"/>
              <a:ext cx="765832" cy="765832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3595617" y="2603786"/>
            <a:ext cx="4884184" cy="1040497"/>
            <a:chOff x="6346509" y="1960043"/>
            <a:chExt cx="4884184" cy="1040497"/>
          </a:xfrm>
        </p:grpSpPr>
        <p:sp>
          <p:nvSpPr>
            <p:cNvPr id="34" name="文本框 33"/>
            <p:cNvSpPr txBox="1"/>
            <p:nvPr/>
          </p:nvSpPr>
          <p:spPr>
            <a:xfrm>
              <a:off x="6346509" y="1960043"/>
              <a:ext cx="540385" cy="829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4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endParaRPr lang="en-US" altLang="zh-CN" sz="4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 flipH="1">
              <a:off x="6543677" y="2140750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6991352" y="2416975"/>
              <a:ext cx="4239341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题目背景</a:t>
              </a:r>
              <a:endParaRPr 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720773" y="2603786"/>
            <a:ext cx="4884184" cy="1040497"/>
            <a:chOff x="6346509" y="3007646"/>
            <a:chExt cx="4884184" cy="1040497"/>
          </a:xfrm>
        </p:grpSpPr>
        <p:sp>
          <p:nvSpPr>
            <p:cNvPr id="38" name="文本框 37"/>
            <p:cNvSpPr txBox="1"/>
            <p:nvPr/>
          </p:nvSpPr>
          <p:spPr>
            <a:xfrm>
              <a:off x="6346509" y="3007646"/>
              <a:ext cx="540385" cy="829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4800" dirty="0" smtClean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endParaRPr lang="en-US" altLang="zh-CN" sz="4800" dirty="0" smtClean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9" name="直接连接符 38"/>
            <p:cNvCxnSpPr/>
            <p:nvPr/>
          </p:nvCxnSpPr>
          <p:spPr>
            <a:xfrm flipH="1">
              <a:off x="6543677" y="3188353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6991352" y="3464578"/>
              <a:ext cx="4239341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问题分析</a:t>
              </a:r>
              <a:endParaRPr lang="zh-CN" altLang="en-US" sz="3200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595617" y="3721237"/>
            <a:ext cx="4884184" cy="1040497"/>
            <a:chOff x="6346509" y="4055249"/>
            <a:chExt cx="4884184" cy="1040497"/>
          </a:xfrm>
        </p:grpSpPr>
        <p:sp>
          <p:nvSpPr>
            <p:cNvPr id="42" name="文本框 41"/>
            <p:cNvSpPr txBox="1"/>
            <p:nvPr/>
          </p:nvSpPr>
          <p:spPr>
            <a:xfrm>
              <a:off x="6346509" y="4055249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endPara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3" name="直接连接符 42"/>
            <p:cNvCxnSpPr/>
            <p:nvPr/>
          </p:nvCxnSpPr>
          <p:spPr>
            <a:xfrm flipH="1">
              <a:off x="6543677" y="4235956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6991352" y="4512181"/>
              <a:ext cx="4239341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系统设计</a:t>
              </a:r>
              <a:endParaRPr 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720773" y="3721237"/>
            <a:ext cx="4884184" cy="1040497"/>
            <a:chOff x="6346509" y="5102851"/>
            <a:chExt cx="4884184" cy="1040497"/>
          </a:xfrm>
        </p:grpSpPr>
        <p:sp>
          <p:nvSpPr>
            <p:cNvPr id="46" name="文本框 45"/>
            <p:cNvSpPr txBox="1"/>
            <p:nvPr/>
          </p:nvSpPr>
          <p:spPr>
            <a:xfrm>
              <a:off x="6346509" y="5102851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4</a:t>
              </a:r>
              <a:endPara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0" name="直接连接符 49"/>
            <p:cNvCxnSpPr/>
            <p:nvPr/>
          </p:nvCxnSpPr>
          <p:spPr>
            <a:xfrm flipH="1">
              <a:off x="6543677" y="5283558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/>
            <p:cNvSpPr txBox="1"/>
            <p:nvPr/>
          </p:nvSpPr>
          <p:spPr>
            <a:xfrm>
              <a:off x="6991352" y="5559783"/>
              <a:ext cx="4239341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系统实现</a:t>
              </a:r>
              <a:endPara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问题分析与解决</a:t>
            </a:r>
            <a:endParaRPr lang="zh-CN" altLang="en-US"/>
          </a:p>
        </p:txBody>
      </p:sp>
      <p:sp>
        <p:nvSpPr>
          <p:cNvPr id="32770" name="内容占位符 6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838200" y="2655570"/>
            <a:ext cx="5224780" cy="332168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CN" altLang="en-US" sz="1800" dirty="0">
                <a:sym typeface="Arial" panose="020B0604020202020204" pitchFamily="34" charset="0"/>
              </a:rPr>
              <a:t>软硬件交互</a:t>
            </a:r>
            <a:endParaRPr lang="zh-CN" altLang="en-US" sz="1800" dirty="0">
              <a:sym typeface="Arial" panose="020B0604020202020204" pitchFamily="34" charset="0"/>
            </a:endParaRPr>
          </a:p>
          <a:p>
            <a:pPr algn="just"/>
            <a:endParaRPr lang="zh-CN" altLang="en-US" sz="1800" dirty="0">
              <a:sym typeface="Arial" panose="020B0604020202020204" pitchFamily="34" charset="0"/>
            </a:endParaRPr>
          </a:p>
          <a:p>
            <a:pPr algn="just"/>
            <a:r>
              <a:rPr lang="zh-CN" altLang="en-US" sz="1800" dirty="0">
                <a:sym typeface="Arial" panose="020B0604020202020204" pitchFamily="34" charset="0"/>
              </a:rPr>
              <a:t>服务简洁</a:t>
            </a:r>
            <a:endParaRPr lang="zh-CN" altLang="en-US" sz="1500" dirty="0">
              <a:sym typeface="Arial" panose="020B0604020202020204" pitchFamily="34" charset="0"/>
            </a:endParaRPr>
          </a:p>
          <a:p>
            <a:pPr algn="just"/>
            <a:endParaRPr lang="zh-CN" altLang="en-US" sz="1800" dirty="0">
              <a:sym typeface="Arial" panose="020B0604020202020204" pitchFamily="34" charset="0"/>
            </a:endParaRPr>
          </a:p>
          <a:p>
            <a:pPr algn="just"/>
            <a:r>
              <a:rPr lang="zh-CN" altLang="en-US" sz="1800" dirty="0">
                <a:sym typeface="Arial" panose="020B0604020202020204" pitchFamily="34" charset="0"/>
              </a:rPr>
              <a:t>专注</a:t>
            </a:r>
            <a:r>
              <a:rPr lang="en-US" altLang="zh-CN" sz="1800" dirty="0">
                <a:sym typeface="Arial" panose="020B0604020202020204" pitchFamily="34" charset="0"/>
              </a:rPr>
              <a:t>PaaS</a:t>
            </a:r>
            <a:r>
              <a:rPr lang="zh-CN" altLang="en-US" sz="1800" dirty="0">
                <a:sym typeface="Arial" panose="020B0604020202020204" pitchFamily="34" charset="0"/>
              </a:rPr>
              <a:t>层支持</a:t>
            </a:r>
            <a:endParaRPr lang="zh-CN" altLang="en-US" sz="1800" dirty="0">
              <a:sym typeface="Arial" panose="020B0604020202020204" pitchFamily="34" charset="0"/>
            </a:endParaRPr>
          </a:p>
          <a:p>
            <a:pPr algn="just"/>
            <a:endParaRPr lang="zh-CN" altLang="en-US" sz="1800" dirty="0">
              <a:sym typeface="Arial" panose="020B0604020202020204" pitchFamily="34" charset="0"/>
            </a:endParaRPr>
          </a:p>
          <a:p>
            <a:pPr algn="just"/>
            <a:r>
              <a:rPr lang="zh-CN" altLang="en-US" sz="1800" dirty="0">
                <a:sym typeface="Arial" panose="020B0604020202020204" pitchFamily="34" charset="0"/>
              </a:rPr>
              <a:t>免费</a:t>
            </a:r>
            <a:endParaRPr lang="zh-CN" altLang="en-US" sz="1800" dirty="0">
              <a:sym typeface="Arial" panose="020B0604020202020204" pitchFamily="34" charset="0"/>
            </a:endParaRPr>
          </a:p>
        </p:txBody>
      </p:sp>
      <p:pic>
        <p:nvPicPr>
          <p:cNvPr id="32771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733" y="1482408"/>
            <a:ext cx="4802187" cy="4400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7115810" y="5977255"/>
            <a:ext cx="2974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OneNET</a:t>
            </a:r>
            <a:r>
              <a:rPr lang="zh-CN" altLang="en-US"/>
              <a:t>数据平台架构图</a:t>
            </a:r>
            <a:endParaRPr lang="zh-CN" altLang="en-US"/>
          </a:p>
        </p:txBody>
      </p:sp>
      <p:sp>
        <p:nvSpPr>
          <p:cNvPr id="26628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838200" y="1525588"/>
            <a:ext cx="4202113" cy="9413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选择</a:t>
            </a: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OneNET</a:t>
            </a:r>
            <a:r>
              <a:rPr lang="zh-CN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平台：</a:t>
            </a:r>
            <a:endParaRPr lang="zh-CN" altLang="en-US" sz="2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问题分析与解决</a:t>
            </a:r>
            <a:endParaRPr lang="zh-CN" altLang="en-US"/>
          </a:p>
        </p:txBody>
      </p:sp>
      <p:sp>
        <p:nvSpPr>
          <p:cNvPr id="26628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838200" y="1525588"/>
            <a:ext cx="4202113" cy="9413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/>
          <a:p>
            <a:pPr>
              <a:lnSpc>
                <a:spcPct val="120000"/>
              </a:lnSpc>
            </a:pPr>
            <a:r>
              <a:rPr lang="zh-CN" sz="2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保证数据同步</a:t>
            </a:r>
            <a:r>
              <a:rPr lang="zh-CN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endParaRPr lang="zh-CN" altLang="en-US" sz="2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4819" name="图片 1" descr="未命名文件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838" y="2296795"/>
            <a:ext cx="8823325" cy="36353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EMPLATE_CATEGORY" val="custom"/>
  <p:tag name="KSO_WM_TEMPLATE_INDEX" val="20184567"/>
  <p:tag name="KSO_WM_TAG_VERSION" val="1.0"/>
  <p:tag name="KSO_WM_BEAUTIFY_FLAG" val="#wm#"/>
  <p:tag name="KSO_WM_UNIT_PRESET_TEXT_LEN" val="465"/>
  <p:tag name="KSO_WM_UNIT_PRESET_TEXT_INDEX" val="5"/>
  <p:tag name="KSO_WM_UNIT_CLEAR" val="0"/>
  <p:tag name="KSO_WM_UNIT_COMPATIBLE" val="0"/>
  <p:tag name="KSO_WM_UNIT_HIGHLIGHT" val="0"/>
  <p:tag name="KSO_WM_UNIT_VALUE" val="585"/>
  <p:tag name="KSO_WM_UNIT_LAYERLEVEL" val="1"/>
  <p:tag name="KSO_WM_UNIT_INDEX" val="1"/>
  <p:tag name="KSO_WM_UNIT_TYPE" val="f"/>
  <p:tag name="KSO_WM_UNIT_ID" val="custom20184567_4*f*1"/>
</p:tagLst>
</file>

<file path=ppt/tags/tag10.xml><?xml version="1.0" encoding="utf-8"?>
<p:tagLst xmlns:p="http://schemas.openxmlformats.org/presentationml/2006/main">
  <p:tag name="KSO_WM_TEMPLATE_CATEGORY" val="custom"/>
  <p:tag name="KSO_WM_TEMPLATE_INDEX" val="20184567"/>
  <p:tag name="KSO_WM_TAG_VERSION" val="1.0"/>
  <p:tag name="KSO_WM_BEAUTIFY_FLAG" val="#wm#"/>
  <p:tag name="KSO_WM_UNIT_PRESET_TEXT_LEN" val="465"/>
  <p:tag name="KSO_WM_UNIT_PRESET_TEXT_INDEX" val="5"/>
  <p:tag name="KSO_WM_UNIT_CLEAR" val="0"/>
  <p:tag name="KSO_WM_UNIT_COMPATIBLE" val="0"/>
  <p:tag name="KSO_WM_UNIT_HIGHLIGHT" val="0"/>
  <p:tag name="KSO_WM_UNIT_VALUE" val="585"/>
  <p:tag name="KSO_WM_UNIT_LAYERLEVEL" val="1"/>
  <p:tag name="KSO_WM_UNIT_INDEX" val="1"/>
  <p:tag name="KSO_WM_UNIT_TYPE" val="f"/>
  <p:tag name="KSO_WM_UNIT_ID" val="custom20184567_4*f*1"/>
</p:tagLst>
</file>

<file path=ppt/tags/tag11.xml><?xml version="1.0" encoding="utf-8"?>
<p:tagLst xmlns:p="http://schemas.openxmlformats.org/presentationml/2006/main">
  <p:tag name="KSO_WM_TEMPLATE_CATEGORY" val="custom"/>
  <p:tag name="KSO_WM_TEMPLATE_INDEX" val="20184567"/>
  <p:tag name="KSO_WM_TAG_VERSION" val="1.0"/>
  <p:tag name="KSO_WM_BEAUTIFY_FLAG" val="#wm#"/>
  <p:tag name="KSO_WM_UNIT_PRESET_TEXT_LEN" val="17"/>
  <p:tag name="KSO_WM_UNIT_PRESET_TEXT_INDEX" val="3"/>
  <p:tag name="KSO_WM_UNIT_CLEAR" val="0"/>
  <p:tag name="KSO_WM_UNIT_COMPATIBLE" val="0"/>
  <p:tag name="KSO_WM_UNIT_HIGHLIGHT" val="0"/>
  <p:tag name="KSO_WM_UNIT_ISCONTENTSTITLE" val="0"/>
  <p:tag name="KSO_WM_UNIT_VALUE" val="50"/>
  <p:tag name="KSO_WM_UNIT_LAYERLEVEL" val="1"/>
  <p:tag name="KSO_WM_UNIT_INDEX" val="1"/>
  <p:tag name="KSO_WM_UNIT_TYPE" val="a"/>
  <p:tag name="KSO_WM_UNIT_ID" val="custom20184567_4*a*1"/>
</p:tagLst>
</file>

<file path=ppt/tags/tag12.xml><?xml version="1.0" encoding="utf-8"?>
<p:tagLst xmlns:p="http://schemas.openxmlformats.org/presentationml/2006/main">
  <p:tag name="KSO_WM_TEMPLATE_CATEGORY" val="custom"/>
  <p:tag name="KSO_WM_TEMPLATE_INDEX" val="20184567"/>
  <p:tag name="KSO_WM_TAG_VERSION" val="1.0"/>
  <p:tag name="KSO_WM_BEAUTIFY_FLAG" val="#wm#"/>
  <p:tag name="KSO_WM_UNIT_PRESET_TEXT_LEN" val="465"/>
  <p:tag name="KSO_WM_UNIT_PRESET_TEXT_INDEX" val="5"/>
  <p:tag name="KSO_WM_UNIT_CLEAR" val="0"/>
  <p:tag name="KSO_WM_UNIT_COMPATIBLE" val="0"/>
  <p:tag name="KSO_WM_UNIT_HIGHLIGHT" val="0"/>
  <p:tag name="KSO_WM_UNIT_VALUE" val="585"/>
  <p:tag name="KSO_WM_UNIT_LAYERLEVEL" val="1"/>
  <p:tag name="KSO_WM_UNIT_INDEX" val="1"/>
  <p:tag name="KSO_WM_UNIT_TYPE" val="f"/>
  <p:tag name="KSO_WM_UNIT_ID" val="custom20184567_4*f*1"/>
</p:tagLst>
</file>

<file path=ppt/tags/tag13.xml><?xml version="1.0" encoding="utf-8"?>
<p:tagLst xmlns:p="http://schemas.openxmlformats.org/presentationml/2006/main">
  <p:tag name="KSO_WM_TEMPLATE_CATEGORY" val="custom"/>
  <p:tag name="KSO_WM_TEMPLATE_INDEX" val="20184567"/>
  <p:tag name="KSO_WM_TAG_VERSION" val="1.0"/>
  <p:tag name="KSO_WM_BEAUTIFY_FLAG" val="#wm#"/>
  <p:tag name="KSO_WM_UNIT_PRESET_TEXT_LEN" val="17"/>
  <p:tag name="KSO_WM_UNIT_PRESET_TEXT_INDEX" val="3"/>
  <p:tag name="KSO_WM_UNIT_CLEAR" val="0"/>
  <p:tag name="KSO_WM_UNIT_COMPATIBLE" val="0"/>
  <p:tag name="KSO_WM_UNIT_HIGHLIGHT" val="0"/>
  <p:tag name="KSO_WM_UNIT_ISCONTENTSTITLE" val="0"/>
  <p:tag name="KSO_WM_UNIT_VALUE" val="50"/>
  <p:tag name="KSO_WM_UNIT_LAYERLEVEL" val="1"/>
  <p:tag name="KSO_WM_UNIT_INDEX" val="1"/>
  <p:tag name="KSO_WM_UNIT_TYPE" val="a"/>
  <p:tag name="KSO_WM_UNIT_ID" val="custom20184567_4*a*1"/>
</p:tagLst>
</file>

<file path=ppt/tags/tag14.xml><?xml version="1.0" encoding="utf-8"?>
<p:tagLst xmlns:p="http://schemas.openxmlformats.org/presentationml/2006/main">
  <p:tag name="KSO_WM_TEMPLATE_CATEGORY" val="custom"/>
  <p:tag name="KSO_WM_TEMPLATE_INDEX" val="20184567"/>
  <p:tag name="KSO_WM_TAG_VERSION" val="1.0"/>
  <p:tag name="KSO_WM_BEAUTIFY_FLAG" val="#wm#"/>
  <p:tag name="KSO_WM_UNIT_PRESET_TEXT_LEN" val="17"/>
  <p:tag name="KSO_WM_UNIT_PRESET_TEXT_INDEX" val="3"/>
  <p:tag name="KSO_WM_UNIT_CLEAR" val="0"/>
  <p:tag name="KSO_WM_UNIT_COMPATIBLE" val="0"/>
  <p:tag name="KSO_WM_UNIT_HIGHLIGHT" val="0"/>
  <p:tag name="KSO_WM_UNIT_ISCONTENTSTITLE" val="0"/>
  <p:tag name="KSO_WM_UNIT_VALUE" val="50"/>
  <p:tag name="KSO_WM_UNIT_LAYERLEVEL" val="1"/>
  <p:tag name="KSO_WM_UNIT_INDEX" val="1"/>
  <p:tag name="KSO_WM_UNIT_TYPE" val="a"/>
  <p:tag name="KSO_WM_UNIT_ID" val="custom20184567_4*a*1"/>
</p:tagLst>
</file>

<file path=ppt/tags/tag15.xml><?xml version="1.0" encoding="utf-8"?>
<p:tagLst xmlns:p="http://schemas.openxmlformats.org/presentationml/2006/main">
  <p:tag name="KSO_WM_TEMPLATE_CATEGORY" val="custom"/>
  <p:tag name="KSO_WM_TEMPLATE_INDEX" val="20184567"/>
  <p:tag name="KSO_WM_TAG_VERSION" val="1.0"/>
  <p:tag name="KSO_WM_BEAUTIFY_FLAG" val="#wm#"/>
  <p:tag name="KSO_WM_UNIT_PRESET_TEXT_LEN" val="17"/>
  <p:tag name="KSO_WM_UNIT_PRESET_TEXT_INDEX" val="3"/>
  <p:tag name="KSO_WM_UNIT_CLEAR" val="0"/>
  <p:tag name="KSO_WM_UNIT_COMPATIBLE" val="0"/>
  <p:tag name="KSO_WM_UNIT_HIGHLIGHT" val="0"/>
  <p:tag name="KSO_WM_UNIT_ISCONTENTSTITLE" val="0"/>
  <p:tag name="KSO_WM_UNIT_VALUE" val="50"/>
  <p:tag name="KSO_WM_UNIT_LAYERLEVEL" val="1"/>
  <p:tag name="KSO_WM_UNIT_INDEX" val="1"/>
  <p:tag name="KSO_WM_UNIT_TYPE" val="a"/>
  <p:tag name="KSO_WM_UNIT_ID" val="custom20184567_4*a*1"/>
</p:tagLst>
</file>

<file path=ppt/tags/tag16.xml><?xml version="1.0" encoding="utf-8"?>
<p:tagLst xmlns:p="http://schemas.openxmlformats.org/presentationml/2006/main">
  <p:tag name="KSO_WM_TEMPLATE_CATEGORY" val="custom"/>
  <p:tag name="KSO_WM_TEMPLATE_INDEX" val="20184567"/>
  <p:tag name="KSO_WM_TAG_VERSION" val="1.0"/>
  <p:tag name="KSO_WM_BEAUTIFY_FLAG" val="#wm#"/>
  <p:tag name="KSO_WM_UNIT_PRESET_TEXT_LEN" val="17"/>
  <p:tag name="KSO_WM_UNIT_PRESET_TEXT_INDEX" val="3"/>
  <p:tag name="KSO_WM_UNIT_CLEAR" val="0"/>
  <p:tag name="KSO_WM_UNIT_COMPATIBLE" val="0"/>
  <p:tag name="KSO_WM_UNIT_HIGHLIGHT" val="0"/>
  <p:tag name="KSO_WM_UNIT_ISCONTENTSTITLE" val="0"/>
  <p:tag name="KSO_WM_UNIT_VALUE" val="50"/>
  <p:tag name="KSO_WM_UNIT_LAYERLEVEL" val="1"/>
  <p:tag name="KSO_WM_UNIT_INDEX" val="1"/>
  <p:tag name="KSO_WM_UNIT_TYPE" val="a"/>
  <p:tag name="KSO_WM_UNIT_ID" val="custom20184567_4*a*1"/>
</p:tagLst>
</file>

<file path=ppt/tags/tag2.xml><?xml version="1.0" encoding="utf-8"?>
<p:tagLst xmlns:p="http://schemas.openxmlformats.org/presentationml/2006/main">
  <p:tag name="KSO_WM_TEMPLATE_CATEGORY" val="custom"/>
  <p:tag name="KSO_WM_TEMPLATE_INDEX" val="20184567"/>
  <p:tag name="KSO_WM_TAG_VERSION" val="1.0"/>
  <p:tag name="KSO_WM_BEAUTIFY_FLAG" val="#wm#"/>
  <p:tag name="KSO_WM_UNIT_PRESET_TEXT_LEN" val="17"/>
  <p:tag name="KSO_WM_UNIT_PRESET_TEXT_INDEX" val="3"/>
  <p:tag name="KSO_WM_UNIT_CLEAR" val="0"/>
  <p:tag name="KSO_WM_UNIT_COMPATIBLE" val="0"/>
  <p:tag name="KSO_WM_UNIT_HIGHLIGHT" val="0"/>
  <p:tag name="KSO_WM_UNIT_ISCONTENTSTITLE" val="0"/>
  <p:tag name="KSO_WM_UNIT_VALUE" val="50"/>
  <p:tag name="KSO_WM_UNIT_LAYERLEVEL" val="1"/>
  <p:tag name="KSO_WM_UNIT_INDEX" val="1"/>
  <p:tag name="KSO_WM_UNIT_TYPE" val="a"/>
  <p:tag name="KSO_WM_UNIT_ID" val="custom20184567_4*a*1"/>
</p:tagLst>
</file>

<file path=ppt/tags/tag3.xml><?xml version="1.0" encoding="utf-8"?>
<p:tagLst xmlns:p="http://schemas.openxmlformats.org/presentationml/2006/main">
  <p:tag name="KSO_WM_TEMPLATE_CATEGORY" val="custom"/>
  <p:tag name="KSO_WM_TEMPLATE_INDEX" val="20184567"/>
  <p:tag name="KSO_WM_TAG_VERSION" val="1.0"/>
  <p:tag name="KSO_WM_BEAUTIFY_FLAG" val="#wm#"/>
  <p:tag name="KSO_WM_UNIT_PRESET_TEXT_LEN" val="465"/>
  <p:tag name="KSO_WM_UNIT_PRESET_TEXT_INDEX" val="5"/>
  <p:tag name="KSO_WM_UNIT_CLEAR" val="0"/>
  <p:tag name="KSO_WM_UNIT_COMPATIBLE" val="0"/>
  <p:tag name="KSO_WM_UNIT_HIGHLIGHT" val="0"/>
  <p:tag name="KSO_WM_UNIT_VALUE" val="585"/>
  <p:tag name="KSO_WM_UNIT_LAYERLEVEL" val="1"/>
  <p:tag name="KSO_WM_UNIT_INDEX" val="1"/>
  <p:tag name="KSO_WM_UNIT_TYPE" val="f"/>
  <p:tag name="KSO_WM_UNIT_ID" val="custom20184567_4*f*1"/>
</p:tagLst>
</file>

<file path=ppt/tags/tag4.xml><?xml version="1.0" encoding="utf-8"?>
<p:tagLst xmlns:p="http://schemas.openxmlformats.org/presentationml/2006/main">
  <p:tag name="KSO_WM_TEMPLATE_CATEGORY" val="custom"/>
  <p:tag name="KSO_WM_TEMPLATE_INDEX" val="20184567"/>
  <p:tag name="KSO_WM_TAG_VERSION" val="1.0"/>
  <p:tag name="KSO_WM_BEAUTIFY_FLAG" val="#wm#"/>
  <p:tag name="KSO_WM_UNIT_PRESET_TEXT_LEN" val="17"/>
  <p:tag name="KSO_WM_UNIT_PRESET_TEXT_INDEX" val="3"/>
  <p:tag name="KSO_WM_UNIT_CLEAR" val="0"/>
  <p:tag name="KSO_WM_UNIT_COMPATIBLE" val="0"/>
  <p:tag name="KSO_WM_UNIT_HIGHLIGHT" val="0"/>
  <p:tag name="KSO_WM_UNIT_ISCONTENTSTITLE" val="0"/>
  <p:tag name="KSO_WM_UNIT_VALUE" val="50"/>
  <p:tag name="KSO_WM_UNIT_LAYERLEVEL" val="1"/>
  <p:tag name="KSO_WM_UNIT_INDEX" val="1"/>
  <p:tag name="KSO_WM_UNIT_TYPE" val="a"/>
  <p:tag name="KSO_WM_UNIT_ID" val="custom20184567_4*a*1"/>
</p:tagLst>
</file>

<file path=ppt/tags/tag5.xml><?xml version="1.0" encoding="utf-8"?>
<p:tagLst xmlns:p="http://schemas.openxmlformats.org/presentationml/2006/main">
  <p:tag name="KSO_WM_TEMPLATE_CATEGORY" val="custom"/>
  <p:tag name="KSO_WM_TEMPLATE_INDEX" val="20184567"/>
  <p:tag name="KSO_WM_TAG_VERSION" val="1.0"/>
  <p:tag name="KSO_WM_BEAUTIFY_FLAG" val="#wm#"/>
  <p:tag name="KSO_WM_UNIT_PRESET_TEXT_LEN" val="465"/>
  <p:tag name="KSO_WM_UNIT_PRESET_TEXT_INDEX" val="5"/>
  <p:tag name="KSO_WM_UNIT_CLEAR" val="0"/>
  <p:tag name="KSO_WM_UNIT_COMPATIBLE" val="0"/>
  <p:tag name="KSO_WM_UNIT_HIGHLIGHT" val="0"/>
  <p:tag name="KSO_WM_UNIT_VALUE" val="585"/>
  <p:tag name="KSO_WM_UNIT_LAYERLEVEL" val="1"/>
  <p:tag name="KSO_WM_UNIT_INDEX" val="1"/>
  <p:tag name="KSO_WM_UNIT_TYPE" val="f"/>
  <p:tag name="KSO_WM_UNIT_ID" val="custom20184567_4*f*1"/>
</p:tagLst>
</file>

<file path=ppt/tags/tag6.xml><?xml version="1.0" encoding="utf-8"?>
<p:tagLst xmlns:p="http://schemas.openxmlformats.org/presentationml/2006/main">
  <p:tag name="KSO_WM_TEMPLATE_CATEGORY" val="custom"/>
  <p:tag name="KSO_WM_TEMPLATE_INDEX" val="20184567"/>
  <p:tag name="KSO_WM_TAG_VERSION" val="1.0"/>
  <p:tag name="KSO_WM_BEAUTIFY_FLAG" val="#wm#"/>
  <p:tag name="KSO_WM_UNIT_PRESET_TEXT_LEN" val="17"/>
  <p:tag name="KSO_WM_UNIT_PRESET_TEXT_INDEX" val="3"/>
  <p:tag name="KSO_WM_UNIT_CLEAR" val="0"/>
  <p:tag name="KSO_WM_UNIT_COMPATIBLE" val="0"/>
  <p:tag name="KSO_WM_UNIT_HIGHLIGHT" val="0"/>
  <p:tag name="KSO_WM_UNIT_ISCONTENTSTITLE" val="0"/>
  <p:tag name="KSO_WM_UNIT_VALUE" val="50"/>
  <p:tag name="KSO_WM_UNIT_LAYERLEVEL" val="1"/>
  <p:tag name="KSO_WM_UNIT_INDEX" val="1"/>
  <p:tag name="KSO_WM_UNIT_TYPE" val="a"/>
  <p:tag name="KSO_WM_UNIT_ID" val="custom20184567_4*a*1"/>
</p:tagLst>
</file>

<file path=ppt/tags/tag7.xml><?xml version="1.0" encoding="utf-8"?>
<p:tagLst xmlns:p="http://schemas.openxmlformats.org/presentationml/2006/main">
  <p:tag name="KSO_WM_TEMPLATE_CATEGORY" val="custom"/>
  <p:tag name="KSO_WM_TEMPLATE_INDEX" val="20184567"/>
  <p:tag name="KSO_WM_TAG_VERSION" val="1.0"/>
  <p:tag name="KSO_WM_BEAUTIFY_FLAG" val="#wm#"/>
  <p:tag name="KSO_WM_UNIT_PRESET_TEXT_LEN" val="17"/>
  <p:tag name="KSO_WM_UNIT_PRESET_TEXT_INDEX" val="3"/>
  <p:tag name="KSO_WM_UNIT_CLEAR" val="0"/>
  <p:tag name="KSO_WM_UNIT_COMPATIBLE" val="0"/>
  <p:tag name="KSO_WM_UNIT_HIGHLIGHT" val="0"/>
  <p:tag name="KSO_WM_UNIT_ISCONTENTSTITLE" val="0"/>
  <p:tag name="KSO_WM_UNIT_VALUE" val="50"/>
  <p:tag name="KSO_WM_UNIT_LAYERLEVEL" val="1"/>
  <p:tag name="KSO_WM_UNIT_INDEX" val="1"/>
  <p:tag name="KSO_WM_UNIT_TYPE" val="a"/>
  <p:tag name="KSO_WM_UNIT_ID" val="custom20184567_4*a*1"/>
</p:tagLst>
</file>

<file path=ppt/tags/tag8.xml><?xml version="1.0" encoding="utf-8"?>
<p:tagLst xmlns:p="http://schemas.openxmlformats.org/presentationml/2006/main">
  <p:tag name="KSO_WM_TEMPLATE_CATEGORY" val="custom"/>
  <p:tag name="KSO_WM_TEMPLATE_INDEX" val="20184567"/>
  <p:tag name="KSO_WM_TAG_VERSION" val="1.0"/>
  <p:tag name="KSO_WM_BEAUTIFY_FLAG" val="#wm#"/>
  <p:tag name="KSO_WM_UNIT_PRESET_TEXT_LEN" val="17"/>
  <p:tag name="KSO_WM_UNIT_PRESET_TEXT_INDEX" val="3"/>
  <p:tag name="KSO_WM_UNIT_CLEAR" val="0"/>
  <p:tag name="KSO_WM_UNIT_COMPATIBLE" val="0"/>
  <p:tag name="KSO_WM_UNIT_HIGHLIGHT" val="0"/>
  <p:tag name="KSO_WM_UNIT_ISCONTENTSTITLE" val="0"/>
  <p:tag name="KSO_WM_UNIT_VALUE" val="50"/>
  <p:tag name="KSO_WM_UNIT_LAYERLEVEL" val="1"/>
  <p:tag name="KSO_WM_UNIT_INDEX" val="1"/>
  <p:tag name="KSO_WM_UNIT_TYPE" val="a"/>
  <p:tag name="KSO_WM_UNIT_ID" val="custom20184567_4*a*1"/>
</p:tagLst>
</file>

<file path=ppt/tags/tag9.xml><?xml version="1.0" encoding="utf-8"?>
<p:tagLst xmlns:p="http://schemas.openxmlformats.org/presentationml/2006/main">
  <p:tag name="KSO_WM_TEMPLATE_CATEGORY" val="custom"/>
  <p:tag name="KSO_WM_TEMPLATE_INDEX" val="20184567"/>
  <p:tag name="KSO_WM_TAG_VERSION" val="1.0"/>
  <p:tag name="KSO_WM_BEAUTIFY_FLAG" val="#wm#"/>
  <p:tag name="KSO_WM_UNIT_PRESET_TEXT_LEN" val="465"/>
  <p:tag name="KSO_WM_UNIT_PRESET_TEXT_INDEX" val="5"/>
  <p:tag name="KSO_WM_UNIT_CLEAR" val="0"/>
  <p:tag name="KSO_WM_UNIT_COMPATIBLE" val="0"/>
  <p:tag name="KSO_WM_UNIT_HIGHLIGHT" val="0"/>
  <p:tag name="KSO_WM_UNIT_VALUE" val="585"/>
  <p:tag name="KSO_WM_UNIT_LAYERLEVEL" val="1"/>
  <p:tag name="KSO_WM_UNIT_INDEX" val="1"/>
  <p:tag name="KSO_WM_UNIT_TYPE" val="f"/>
  <p:tag name="KSO_WM_UNIT_ID" val="custom20184567_4*f*1"/>
</p:tagLst>
</file>

<file path=ppt/theme/theme1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522</Words>
  <Application>WPS 演示</Application>
  <PresentationFormat>宽屏</PresentationFormat>
  <Paragraphs>196</Paragraphs>
  <Slides>19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方正粗宋简体</vt:lpstr>
      <vt:lpstr>Times New Roman</vt:lpstr>
      <vt:lpstr>Calibri</vt:lpstr>
      <vt:lpstr>Arial Unicode MS</vt:lpstr>
      <vt:lpstr>Calibri Light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顾建</dc:creator>
  <cp:lastModifiedBy>zstiu</cp:lastModifiedBy>
  <cp:revision>174</cp:revision>
  <dcterms:created xsi:type="dcterms:W3CDTF">2015-11-22T14:34:00Z</dcterms:created>
  <dcterms:modified xsi:type="dcterms:W3CDTF">2018-06-11T08:18:56Z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8</vt:lpwstr>
  </property>
  <property fmtid="{D5CDD505-2E9C-101B-9397-08002B2CF9AE}" pid="3" name="KSOProductBuildVer">
    <vt:lpwstr>2052-10.1.0.7400</vt:lpwstr>
  </property>
</Properties>
</file>